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5EE1-B72B-452E-830A-C3D1A26C4068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7A7-AADF-479B-962D-845BCB325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5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5EE1-B72B-452E-830A-C3D1A26C4068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7A7-AADF-479B-962D-845BCB325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1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5EE1-B72B-452E-830A-C3D1A26C4068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7A7-AADF-479B-962D-845BCB325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49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5EE1-B72B-452E-830A-C3D1A26C4068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7A7-AADF-479B-962D-845BCB325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9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5EE1-B72B-452E-830A-C3D1A26C4068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7A7-AADF-479B-962D-845BCB325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02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5EE1-B72B-452E-830A-C3D1A26C4068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7A7-AADF-479B-962D-845BCB325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6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5EE1-B72B-452E-830A-C3D1A26C4068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7A7-AADF-479B-962D-845BCB325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27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5EE1-B72B-452E-830A-C3D1A26C4068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7A7-AADF-479B-962D-845BCB325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15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5EE1-B72B-452E-830A-C3D1A26C4068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7A7-AADF-479B-962D-845BCB325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61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5EE1-B72B-452E-830A-C3D1A26C4068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7A7-AADF-479B-962D-845BCB325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58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5EE1-B72B-452E-830A-C3D1A26C4068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7A7-AADF-479B-962D-845BCB325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33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35EE1-B72B-452E-830A-C3D1A26C4068}" type="datetimeFigureOut">
              <a:rPr lang="en-GB" smtClean="0"/>
              <a:t>26/04/2017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67A7-AADF-479B-962D-845BCB325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20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870" y="703305"/>
            <a:ext cx="7772400" cy="1833563"/>
          </a:xfrm>
        </p:spPr>
        <p:txBody>
          <a:bodyPr/>
          <a:lstStyle/>
          <a:p>
            <a:r>
              <a:rPr lang="en-GB" u="sng" dirty="0" smtClean="0"/>
              <a:t>Y9 – Speaking and Listening Homework</a:t>
            </a:r>
            <a:endParaRPr lang="en-GB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262183" y="4337222"/>
            <a:ext cx="2693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u="sng" dirty="0" smtClean="0"/>
              <a:t>Term 6</a:t>
            </a:r>
            <a:endParaRPr lang="en-GB" sz="5400" b="1" u="sng" dirty="0"/>
          </a:p>
        </p:txBody>
      </p:sp>
    </p:spTree>
    <p:extLst>
      <p:ext uri="{BB962C8B-B14F-4D97-AF65-F5344CB8AC3E}">
        <p14:creationId xmlns:p14="http://schemas.microsoft.com/office/powerpoint/2010/main" val="10950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0908" y="259492"/>
            <a:ext cx="2866767" cy="10873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Week One</a:t>
            </a:r>
            <a:endParaRPr lang="en-GB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32486" y="1507524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In preparation for next lesson, you will need to research </a:t>
            </a:r>
            <a:r>
              <a:rPr lang="en-GB" sz="3200" b="1" dirty="0" smtClean="0"/>
              <a:t>animal testing</a:t>
            </a:r>
            <a:r>
              <a:rPr lang="en-GB" sz="3200" dirty="0" smtClean="0"/>
              <a:t>.</a:t>
            </a:r>
          </a:p>
          <a:p>
            <a:endParaRPr lang="en-GB" sz="3200" dirty="0"/>
          </a:p>
          <a:p>
            <a:r>
              <a:rPr lang="en-GB" sz="3200" dirty="0" smtClean="0"/>
              <a:t>Find at least 10 facts about animal testing.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992130" y="4806778"/>
            <a:ext cx="3954162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Challenge Task:</a:t>
            </a:r>
          </a:p>
          <a:p>
            <a:r>
              <a:rPr lang="en-GB" sz="2800" dirty="0" smtClean="0"/>
              <a:t>Make a list of the pros and cons of animal testing.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8665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0908" y="259492"/>
            <a:ext cx="2866767" cy="10873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Week Two</a:t>
            </a:r>
            <a:endParaRPr lang="en-GB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47135" y="1767016"/>
            <a:ext cx="86497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Make a list of at least 5 different jobs/ careers. For example: Policeman, Doctor, Teacher, Sales Assistant…</a:t>
            </a:r>
          </a:p>
          <a:p>
            <a:endParaRPr lang="en-GB" sz="2400" dirty="0"/>
          </a:p>
          <a:p>
            <a:r>
              <a:rPr lang="en-GB" sz="2400" dirty="0" smtClean="0"/>
              <a:t>Find examples of the types of sentences that these professionals would say.</a:t>
            </a:r>
          </a:p>
          <a:p>
            <a:endParaRPr lang="en-GB" sz="2400" dirty="0"/>
          </a:p>
          <a:p>
            <a:r>
              <a:rPr lang="en-GB" sz="2400" b="1" dirty="0" smtClean="0"/>
              <a:t>E.G: Policeman: You’re under arrest. 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87546" y="5165124"/>
            <a:ext cx="3620530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Challenge Task:</a:t>
            </a:r>
          </a:p>
          <a:p>
            <a:r>
              <a:rPr lang="en-GB" sz="2800" dirty="0" smtClean="0"/>
              <a:t>Define the term </a:t>
            </a:r>
            <a:r>
              <a:rPr lang="en-GB" sz="2800" b="1" dirty="0" smtClean="0"/>
              <a:t>idiolect </a:t>
            </a:r>
            <a:r>
              <a:rPr lang="en-GB" sz="2800" dirty="0" smtClean="0"/>
              <a:t>and </a:t>
            </a:r>
            <a:r>
              <a:rPr lang="en-GB" sz="2800" b="1" dirty="0" err="1" smtClean="0"/>
              <a:t>sociolect</a:t>
            </a:r>
            <a:r>
              <a:rPr lang="en-GB" sz="2800" b="1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7972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0908" y="259492"/>
            <a:ext cx="3027406" cy="10873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Week Three</a:t>
            </a:r>
            <a:endParaRPr lang="en-GB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47135" y="1767016"/>
            <a:ext cx="86497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Watch the news and a soap opera of your choice.</a:t>
            </a:r>
          </a:p>
          <a:p>
            <a:endParaRPr lang="en-GB" sz="2400" dirty="0"/>
          </a:p>
          <a:p>
            <a:r>
              <a:rPr lang="en-GB" sz="2400" dirty="0" smtClean="0"/>
              <a:t>Make a note of the different ways the presenters and the characters speak.</a:t>
            </a:r>
          </a:p>
          <a:p>
            <a:r>
              <a:rPr lang="en-GB" sz="2400" dirty="0" smtClean="0"/>
              <a:t>Write down the sentences they say.</a:t>
            </a:r>
          </a:p>
          <a:p>
            <a:endParaRPr lang="en-GB" sz="2400" dirty="0"/>
          </a:p>
          <a:p>
            <a:r>
              <a:rPr lang="en-GB" sz="2400" dirty="0" smtClean="0"/>
              <a:t>Next to the sentences, make a comment on the formal or informal use of language. Which uses </a:t>
            </a:r>
            <a:r>
              <a:rPr lang="en-GB" sz="2400" b="1" dirty="0" smtClean="0"/>
              <a:t>Standard English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92130" y="4806778"/>
            <a:ext cx="3954162" cy="20005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Challenge Task: Make a list of the sentence forms used:</a:t>
            </a:r>
          </a:p>
          <a:p>
            <a:r>
              <a:rPr lang="en-GB" sz="2000" dirty="0" smtClean="0"/>
              <a:t>Declarative, interrogative, exclamatory or imperative.</a:t>
            </a:r>
          </a:p>
        </p:txBody>
      </p:sp>
    </p:spTree>
    <p:extLst>
      <p:ext uri="{BB962C8B-B14F-4D97-AF65-F5344CB8AC3E}">
        <p14:creationId xmlns:p14="http://schemas.microsoft.com/office/powerpoint/2010/main" val="411975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181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Y9 – Speaking and Listening Homework</vt:lpstr>
      <vt:lpstr>PowerPoint Presentation</vt:lpstr>
      <vt:lpstr>PowerPoint Presentation</vt:lpstr>
      <vt:lpstr>PowerPoint Presentation</vt:lpstr>
    </vt:vector>
  </TitlesOfParts>
  <Company>Sir John Hunt CSC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Y9 – Speaking and Listening Homework</dc:title>
  <dc:creator>martin.fitzwater</dc:creator>
  <cp:lastModifiedBy>Aaron Sharpe</cp:lastModifiedBy>
  <cp:revision>2</cp:revision>
  <dcterms:created xsi:type="dcterms:W3CDTF">2017-04-26T14:27:09Z</dcterms:created>
  <dcterms:modified xsi:type="dcterms:W3CDTF">2017-04-26T15:53:24Z</dcterms:modified>
</cp:coreProperties>
</file>