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70BB-4872-4F22-AC39-A00AD81D523F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2363-195E-407D-AAB7-72EC818E6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14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70BB-4872-4F22-AC39-A00AD81D523F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2363-195E-407D-AAB7-72EC818E6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59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70BB-4872-4F22-AC39-A00AD81D523F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2363-195E-407D-AAB7-72EC818E6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95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70BB-4872-4F22-AC39-A00AD81D523F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2363-195E-407D-AAB7-72EC818E6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89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70BB-4872-4F22-AC39-A00AD81D523F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2363-195E-407D-AAB7-72EC818E6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52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70BB-4872-4F22-AC39-A00AD81D523F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2363-195E-407D-AAB7-72EC818E6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80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70BB-4872-4F22-AC39-A00AD81D523F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2363-195E-407D-AAB7-72EC818E6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43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70BB-4872-4F22-AC39-A00AD81D523F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2363-195E-407D-AAB7-72EC818E6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02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70BB-4872-4F22-AC39-A00AD81D523F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2363-195E-407D-AAB7-72EC818E6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04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70BB-4872-4F22-AC39-A00AD81D523F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2363-195E-407D-AAB7-72EC818E6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90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70BB-4872-4F22-AC39-A00AD81D523F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2363-195E-407D-AAB7-72EC818E6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85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870BB-4872-4F22-AC39-A00AD81D523F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42363-195E-407D-AAB7-72EC818E6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07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jpg"/><Relationship Id="rId3" Type="http://schemas.openxmlformats.org/officeDocument/2006/relationships/image" Target="../media/image3.png"/><Relationship Id="rId21" Type="http://schemas.openxmlformats.org/officeDocument/2006/relationships/image" Target="../media/image21.jpe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17" Type="http://schemas.openxmlformats.org/officeDocument/2006/relationships/image" Target="../media/image17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g"/><Relationship Id="rId10" Type="http://schemas.openxmlformats.org/officeDocument/2006/relationships/image" Target="../media/image30.jpeg"/><Relationship Id="rId19" Type="http://schemas.openxmlformats.org/officeDocument/2006/relationships/image" Target="../media/image39.jp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Goudy Stout" panose="0202090407030B020401" pitchFamily="18" charset="0"/>
              </a:rPr>
              <a:t>Toolkit for writing: paper 1</a:t>
            </a:r>
            <a:endParaRPr lang="en-GB" u="sng" dirty="0">
              <a:latin typeface="Goudy Stout" panose="0202090407030B020401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418" y="1796578"/>
            <a:ext cx="1305776" cy="1018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68" y="1929043"/>
            <a:ext cx="1273196" cy="1271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90" y="2245437"/>
            <a:ext cx="1024716" cy="826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728" y="1740256"/>
            <a:ext cx="1021230" cy="1292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088" y="228800"/>
            <a:ext cx="615014" cy="14735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82" y="1842575"/>
            <a:ext cx="1205779" cy="1205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766" y="232333"/>
            <a:ext cx="898518" cy="8985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39" y="170733"/>
            <a:ext cx="1769007" cy="12505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637" y="627753"/>
            <a:ext cx="1336751" cy="12759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70" y="925809"/>
            <a:ext cx="1080702" cy="8084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9" y="1615491"/>
            <a:ext cx="1230025" cy="9491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37" y="5312675"/>
            <a:ext cx="1492984" cy="9963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973" y="3980733"/>
            <a:ext cx="1538565" cy="98608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93" y="3604925"/>
            <a:ext cx="1269416" cy="107297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550" y="3707123"/>
            <a:ext cx="1095793" cy="105729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950" y="5370648"/>
            <a:ext cx="1498158" cy="9987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76" y="5180311"/>
            <a:ext cx="1434683" cy="14419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6" y="5171031"/>
            <a:ext cx="1394279" cy="11983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448895" y="4242679"/>
            <a:ext cx="1859694" cy="28745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19262" y="848931"/>
            <a:ext cx="1050324" cy="37519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219262" y="4351050"/>
            <a:ext cx="1050324" cy="37519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Structure</a:t>
            </a:r>
            <a:endParaRPr lang="en-GB" dirty="0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0" y="3395049"/>
            <a:ext cx="9144000" cy="5716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47413" y="2540476"/>
            <a:ext cx="1233681" cy="28401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Vocabulary </a:t>
            </a:r>
            <a:endParaRPr lang="en-GB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1411861" y="3064400"/>
            <a:ext cx="1546188" cy="27699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Curiosity/Ambiguity  </a:t>
            </a:r>
            <a:endParaRPr lang="en-GB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598661" y="1689635"/>
            <a:ext cx="1233681" cy="28401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Asyndetic Lists </a:t>
            </a:r>
            <a:endParaRPr lang="en-GB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3161637" y="1842575"/>
            <a:ext cx="1315450" cy="27699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Simile/Metaphor</a:t>
            </a:r>
            <a:endParaRPr lang="en-GB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3177676" y="3092002"/>
            <a:ext cx="1315450" cy="27699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Dialogue</a:t>
            </a:r>
            <a:endParaRPr lang="en-GB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4583744" y="2761830"/>
            <a:ext cx="1315450" cy="27699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Contrasts</a:t>
            </a:r>
            <a:endParaRPr lang="en-GB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5166288" y="1383813"/>
            <a:ext cx="1315450" cy="27699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Senses</a:t>
            </a:r>
            <a:endParaRPr lang="en-GB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002300" y="1137983"/>
            <a:ext cx="1315450" cy="27699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Repetition</a:t>
            </a:r>
            <a:endParaRPr lang="en-GB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7449247" y="3064400"/>
            <a:ext cx="1315450" cy="27699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Pathetic Fallacy</a:t>
            </a:r>
            <a:endParaRPr lang="en-GB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7764652" y="1519579"/>
            <a:ext cx="1315450" cy="27699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Moment in Time</a:t>
            </a:r>
            <a:endParaRPr lang="en-GB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5985505" y="3046113"/>
            <a:ext cx="1315450" cy="27699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3 Characters Max</a:t>
            </a:r>
            <a:endParaRPr lang="en-GB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1798876" y="4691550"/>
            <a:ext cx="1315450" cy="27699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Third Person</a:t>
            </a:r>
            <a:endParaRPr lang="en-GB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281015" y="6389168"/>
            <a:ext cx="1315450" cy="27699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Past Tense</a:t>
            </a:r>
            <a:endParaRPr lang="en-GB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2354762" y="6520154"/>
            <a:ext cx="1315450" cy="27699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Inductive Episode</a:t>
            </a:r>
            <a:endParaRPr lang="en-GB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3666633" y="4541121"/>
            <a:ext cx="1315450" cy="46166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Varied length </a:t>
            </a:r>
            <a:r>
              <a:rPr lang="en-GB" sz="1200" smtClean="0"/>
              <a:t>of sentences.</a:t>
            </a:r>
            <a:endParaRPr lang="en-GB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474302" y="4811352"/>
            <a:ext cx="1420767" cy="27699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Deductive Episode</a:t>
            </a:r>
            <a:endParaRPr lang="en-GB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5733204" y="6308832"/>
            <a:ext cx="1414754" cy="27699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Analepsis/Prolepsis</a:t>
            </a:r>
            <a:endParaRPr lang="en-GB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7223832" y="4966791"/>
            <a:ext cx="1708516" cy="27699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Varied Paragraph Length</a:t>
            </a:r>
            <a:endParaRPr lang="en-GB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7574466" y="6351557"/>
            <a:ext cx="1315450" cy="46166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Emphatic/Single word Paragraphs</a:t>
            </a:r>
            <a:endParaRPr lang="en-GB" sz="1200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24" y="5061677"/>
            <a:ext cx="1124882" cy="1511876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005456" y="6427586"/>
            <a:ext cx="1315450" cy="27699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Change of Focus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70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Goudy Stout" panose="0202090407030B020401" pitchFamily="18" charset="0"/>
              </a:rPr>
              <a:t>Toolkit for writing: paper 2</a:t>
            </a:r>
            <a:endParaRPr lang="en-GB" u="sng" dirty="0">
              <a:latin typeface="Goudy Stout" panose="0202090407030B020401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0" y="3395049"/>
            <a:ext cx="9144000" cy="5716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9262" y="848931"/>
            <a:ext cx="1050324" cy="37519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219262" y="4351050"/>
            <a:ext cx="1050324" cy="37519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Structure</a:t>
            </a:r>
            <a:endParaRPr lang="en-GB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99" y="1791021"/>
            <a:ext cx="1147949" cy="80792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560" y="2392523"/>
            <a:ext cx="1522774" cy="61167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49" y="2346023"/>
            <a:ext cx="852075" cy="66161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05" y="1961868"/>
            <a:ext cx="899057" cy="103433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" y="1862519"/>
            <a:ext cx="1603907" cy="106713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148" y="2097724"/>
            <a:ext cx="1336589" cy="100244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81" y="361061"/>
            <a:ext cx="1390053" cy="111311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79" y="84616"/>
            <a:ext cx="1336422" cy="136760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267" y="684100"/>
            <a:ext cx="1336589" cy="133658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94" y="757541"/>
            <a:ext cx="1094934" cy="129061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30774" y="2861938"/>
            <a:ext cx="1233681" cy="46166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Emotive Language</a:t>
            </a:r>
            <a:endParaRPr lang="en-GB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1705574" y="1978075"/>
            <a:ext cx="1488701" cy="27699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Rhetorical Questions</a:t>
            </a:r>
            <a:endParaRPr lang="en-GB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1744394" y="3037737"/>
            <a:ext cx="1566050" cy="27699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Counter Arguments</a:t>
            </a:r>
            <a:endParaRPr lang="en-GB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3448531" y="1862860"/>
            <a:ext cx="1233681" cy="28401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Quotations</a:t>
            </a:r>
            <a:endParaRPr lang="en-GB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3518175" y="3003945"/>
            <a:ext cx="1233681" cy="28401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Connectives</a:t>
            </a:r>
            <a:endParaRPr lang="en-GB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5188878" y="1453956"/>
            <a:ext cx="1233681" cy="28401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Imperatives</a:t>
            </a:r>
            <a:endParaRPr lang="en-GB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5133266" y="2970178"/>
            <a:ext cx="1233681" cy="28401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Direct Address</a:t>
            </a:r>
            <a:endParaRPr lang="en-GB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6383432" y="2594687"/>
            <a:ext cx="1233681" cy="28401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Anecdote</a:t>
            </a:r>
            <a:endParaRPr lang="en-GB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7208566" y="1436578"/>
            <a:ext cx="1233681" cy="28401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Formal</a:t>
            </a:r>
            <a:endParaRPr lang="en-GB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7783681" y="2965898"/>
            <a:ext cx="1233681" cy="28401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Facts and Stats</a:t>
            </a:r>
            <a:endParaRPr lang="en-GB" sz="1200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57" y="3651460"/>
            <a:ext cx="1150361" cy="95923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35" y="5287191"/>
            <a:ext cx="1858984" cy="91373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65" y="3512055"/>
            <a:ext cx="1477670" cy="147767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3" y="5146489"/>
            <a:ext cx="2253645" cy="126204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605" y="5051112"/>
            <a:ext cx="1137169" cy="123983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23" y="3725895"/>
            <a:ext cx="1485732" cy="89071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87" y="5138446"/>
            <a:ext cx="1604734" cy="125854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52" y="3886918"/>
            <a:ext cx="1855286" cy="915595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652744" y="6423286"/>
            <a:ext cx="1233681" cy="28401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Sentence Moods</a:t>
            </a:r>
            <a:endParaRPr lang="en-GB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1649939" y="4769017"/>
            <a:ext cx="1233681" cy="28401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Conclusion</a:t>
            </a:r>
            <a:endParaRPr lang="en-GB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3508106" y="4636414"/>
            <a:ext cx="1233681" cy="28401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Address</a:t>
            </a:r>
            <a:endParaRPr lang="en-GB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5267971" y="4584241"/>
            <a:ext cx="1233681" cy="28401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Subheading</a:t>
            </a:r>
            <a:endParaRPr lang="en-GB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3310444" y="6214380"/>
            <a:ext cx="1233681" cy="28401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Asyndetic Lists </a:t>
            </a:r>
            <a:endParaRPr lang="en-GB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5248948" y="6409258"/>
            <a:ext cx="1233681" cy="28401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Heading</a:t>
            </a:r>
            <a:endParaRPr lang="en-GB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7292442" y="4726248"/>
            <a:ext cx="1233681" cy="28401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Vocabulary </a:t>
            </a:r>
            <a:endParaRPr lang="en-GB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7469097" y="6402144"/>
            <a:ext cx="1233681" cy="27699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Topic Sentences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754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1385</TotalTime>
  <Words>83</Words>
  <Application>Microsoft Office PowerPoint</Application>
  <PresentationFormat>On-screen Show (4:3)</PresentationFormat>
  <Paragraphs>44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Goudy Stout</vt:lpstr>
      <vt:lpstr>Office Theme</vt:lpstr>
      <vt:lpstr>PowerPoint Presentation</vt:lpstr>
      <vt:lpstr>PowerPoint Presentation</vt:lpstr>
    </vt:vector>
  </TitlesOfParts>
  <Company>Sir John Hunt CSC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Fitzwater</dc:creator>
  <cp:lastModifiedBy>lisa.reader</cp:lastModifiedBy>
  <cp:revision>14</cp:revision>
  <dcterms:created xsi:type="dcterms:W3CDTF">2017-09-04T10:47:14Z</dcterms:created>
  <dcterms:modified xsi:type="dcterms:W3CDTF">2017-09-13T08:42:00Z</dcterms:modified>
</cp:coreProperties>
</file>